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70" d="100"/>
          <a:sy n="70" d="100"/>
        </p:scale>
        <p:origin x="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2020-11-28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32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파이썬</a:t>
            </a:r>
            <a:r>
              <a:rPr lang="ko-KR" altLang="en-US" sz="132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필수 문법</a:t>
            </a:r>
            <a:endParaRPr lang="en-US" sz="12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모두를 위한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087223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43400" y="6349938"/>
            <a:ext cx="9829800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Advanced(4) 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나만의 패키지 만들기</a:t>
            </a:r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(2)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610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4.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만들기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(4)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–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Github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r>
              <a:rPr 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패키지 구조 설명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8458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(4) –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Github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Package Deploy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83820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나만의 패키지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만들기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(4) –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Github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배포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66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78</cp:revision>
  <dcterms:created xsi:type="dcterms:W3CDTF">2020-11-27T19:15:27Z</dcterms:created>
  <dcterms:modified xsi:type="dcterms:W3CDTF">2020-11-28T08:25:14Z</dcterms:modified>
</cp:coreProperties>
</file>